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59" r:id="rId6"/>
    <p:sldId id="258" r:id="rId7"/>
    <p:sldId id="264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66"/>
    <a:srgbClr val="00FF00"/>
    <a:srgbClr val="FF66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7D3CBEEA-9C2B-451E-AEDF-978373FDA575}"/>
    <pc:docChg chg="modSld">
      <pc:chgData name="IVA Palčić Strčić" userId="ba6dff45-8d8f-4a43-b954-a00cf4685489" providerId="ADAL" clId="{7D3CBEEA-9C2B-451E-AEDF-978373FDA575}" dt="2021-10-26T19:59:14.174" v="1" actId="20577"/>
      <pc:docMkLst>
        <pc:docMk/>
      </pc:docMkLst>
      <pc:sldChg chg="modSp">
        <pc:chgData name="IVA Palčić Strčić" userId="ba6dff45-8d8f-4a43-b954-a00cf4685489" providerId="ADAL" clId="{7D3CBEEA-9C2B-451E-AEDF-978373FDA575}" dt="2021-10-26T19:59:14.174" v="1" actId="20577"/>
        <pc:sldMkLst>
          <pc:docMk/>
          <pc:sldMk cId="3670294450" sldId="260"/>
        </pc:sldMkLst>
        <pc:spChg chg="mod">
          <ac:chgData name="IVA Palčić Strčić" userId="ba6dff45-8d8f-4a43-b954-a00cf4685489" providerId="ADAL" clId="{7D3CBEEA-9C2B-451E-AEDF-978373FDA575}" dt="2021-10-26T19:59:14.174" v="1" actId="20577"/>
          <ac:spMkLst>
            <pc:docMk/>
            <pc:sldMk cId="3670294450" sldId="260"/>
            <ac:spMk id="13" creationId="{806C8890-D472-417A-9306-226B56B51A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066022-777C-4D10-8647-7717D804C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469C1BA-83CB-4187-ABBD-81A880EBB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E24B2A2-9FAB-473A-86BB-EF63B195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737EA1-54F7-4248-BA1B-6ADE648A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3360B2-07C7-4BE1-9BF9-F5F4D74D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64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C5712F-E18A-48C4-A657-85E0B96E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FB9A73A-9402-4831-82D9-ACE236250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11EA650-AFE7-4308-B0EA-2F1103C1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55C8D3C-DE79-4BE0-B36B-ED0D5F23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A4EF10E-EA66-4C1E-A421-030B862A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129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EC88C29-C6FB-4EE9-8158-31747276F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F562333-9B3C-4174-8672-D9E1EEF13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6FB21DB-EA44-43E2-8E20-A951070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D07C69C-80DF-45B8-9E0C-477B1BF9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8D26C02-7FBA-466C-90A1-7C743627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35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DDC4C0-6EAF-4D8F-8C5C-A4BC72F4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C0A3C1-F9D0-4BBF-8CB0-C47D4C44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1EED757-1998-4F65-AF60-CA946305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01BE339-1A96-416F-946E-C22F1EC2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6B2C92-3285-49C6-83ED-0C4341FF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17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FF425C-18FC-4BF1-8B9B-C19F4E2A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416EB74-2496-4262-B753-0410B950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5900011-0117-47E2-A5EC-4C54E3B4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4251E74-1504-4C75-A43F-E365A268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4F89540-00F7-443B-9F18-1FA70634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857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8F9470-2256-45B4-9428-4735875A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A217863-D919-4165-AC95-D075B9CC6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D8AAD22-7C72-4F98-94A7-B09A91DA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D66279C-349E-434C-B72C-4C7239E3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B53CB02-49E7-47A9-874E-AA6C9A46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D04FD66-D3A6-4593-8095-A4477F11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092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5943AD-2577-478A-B2A0-A0277F69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C2A6276-18F6-4117-8D11-152F45065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B1B1DC-3F39-409F-97BF-25CE97E7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4C75ADF-CEF2-44E1-8E26-1576FDED2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0F852BD-E21C-4DF2-8879-45847A6DC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FCB986F-EBA0-4C35-AA64-4C93618B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C5B9A64-9234-41AD-BC71-26242186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D373D93-5C05-45C8-B6F3-10A9726E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61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1A7474-973B-423C-89FA-EAE5BF3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DF19E0D-7933-43BF-B01A-F0E40361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0E72E07-2F34-4375-8B54-4799C970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2A30E1C-5147-431F-91B1-A31324CB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009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6315EA5-8F69-43DE-B543-FCBD2D1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4232FA4-EF57-4764-956B-9E5893BF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5874C6-EEF6-4B9A-AB56-5247DF85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087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92A3F0-4AC8-4B8A-930F-E11AE99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8BED96-FC95-4662-9350-89D13E18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B7B5A63-91EC-4187-ADD4-D4732762A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5E6E9E8-313A-4812-9B90-22FAE82C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CCE0843-2B47-4B98-BA8E-AD51E9C7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1C10000-4EFD-4BD6-A697-18F49D01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78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BB5CD8-8914-4C85-AE57-F0DE90C2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EF5C4E5-FD8F-4F3A-A3DA-3607C30DC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6347720-7178-4F3F-871A-44F30750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96550FA-B728-4E37-ADD7-27C7D009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CD5E85B-7D5F-4D54-881C-A6068C7B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89C5561-8A1D-4634-8C2E-81B8F804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376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43F7FD72-7CA8-4CBD-B2E0-33A6970F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34ECA47-A9E6-423E-BC23-810C0338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375F9AD-9EC6-4EB3-9421-B152F48AB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E333-A074-4F3A-87BA-AD9BF579290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BC5A6EB-2082-4D18-A013-50D03E329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7F43EDB-56E5-47D3-A3FC-5D02679D6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642B-C05E-4713-AB38-EB091E9BD2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84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1D5B59E-DB9A-4656-95BC-6ED37E5680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C60B5A9-3172-4B41-BA1A-9F31DAD1CD20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Look</a:t>
            </a:r>
            <a:r>
              <a:rPr lang="hr-HR" sz="5400" b="1" dirty="0">
                <a:solidFill>
                  <a:srgbClr val="CC00CC"/>
                </a:solidFill>
              </a:rPr>
              <a:t> </a:t>
            </a:r>
            <a:r>
              <a:rPr lang="hr-HR" sz="5400" b="1" dirty="0" err="1">
                <a:solidFill>
                  <a:srgbClr val="CC00CC"/>
                </a:solidFill>
              </a:rPr>
              <a:t>back</a:t>
            </a:r>
            <a:r>
              <a:rPr lang="hr-HR" sz="5400" b="1" dirty="0">
                <a:solidFill>
                  <a:srgbClr val="CC00CC"/>
                </a:solidFill>
              </a:rPr>
              <a:t> 1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B200FCD-F09C-49C6-88EA-5F8F6E4745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35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8870EC2-AB5B-4BF3-8709-686DFA3FB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5840" y="0"/>
            <a:ext cx="962317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248D7DE-D158-49CB-A4B3-A84DA020F6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148" y="1297967"/>
            <a:ext cx="6360893" cy="269916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B569BD2-1AD8-4DB9-8B64-4B4BFDF42B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2865" b="4100"/>
          <a:stretch/>
        </p:blipFill>
        <p:spPr>
          <a:xfrm>
            <a:off x="5447266" y="3874668"/>
            <a:ext cx="6504160" cy="284085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06C8890-D472-417A-9306-226B56B51A40}"/>
              </a:ext>
            </a:extLst>
          </p:cNvPr>
          <p:cNvSpPr txBox="1"/>
          <p:nvPr/>
        </p:nvSpPr>
        <p:spPr>
          <a:xfrm>
            <a:off x="571015" y="2230401"/>
            <a:ext cx="113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Greedy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7741CA3-A0BD-4576-A713-F34582D89106}"/>
              </a:ext>
            </a:extLst>
          </p:cNvPr>
          <p:cNvSpPr txBox="1"/>
          <p:nvPr/>
        </p:nvSpPr>
        <p:spPr>
          <a:xfrm>
            <a:off x="2274034" y="2508076"/>
            <a:ext cx="113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hospitality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90A31C0-496E-400A-89BA-0C22BDE96688}"/>
              </a:ext>
            </a:extLst>
          </p:cNvPr>
          <p:cNvSpPr txBox="1"/>
          <p:nvPr/>
        </p:nvSpPr>
        <p:spPr>
          <a:xfrm>
            <a:off x="3196695" y="2783778"/>
            <a:ext cx="113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danger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FF77C1F-ACB3-40C8-B6DF-D9F9C465DFCD}"/>
              </a:ext>
            </a:extLst>
          </p:cNvPr>
          <p:cNvSpPr txBox="1"/>
          <p:nvPr/>
        </p:nvSpPr>
        <p:spPr>
          <a:xfrm>
            <a:off x="2625680" y="3075914"/>
            <a:ext cx="124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punishment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081DA33-D765-45D3-B040-EAD3A837D688}"/>
              </a:ext>
            </a:extLst>
          </p:cNvPr>
          <p:cNvSpPr txBox="1"/>
          <p:nvPr/>
        </p:nvSpPr>
        <p:spPr>
          <a:xfrm>
            <a:off x="4917733" y="3340686"/>
            <a:ext cx="113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happiness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26C8998-32A2-4E79-B4D3-DD126859A09E}"/>
              </a:ext>
            </a:extLst>
          </p:cNvPr>
          <p:cNvSpPr txBox="1"/>
          <p:nvPr/>
        </p:nvSpPr>
        <p:spPr>
          <a:xfrm>
            <a:off x="1116823" y="3620055"/>
            <a:ext cx="113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desperate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7C99C5A-B1B3-4BB8-8042-1BDC1539BEF0}"/>
              </a:ext>
            </a:extLst>
          </p:cNvPr>
          <p:cNvSpPr txBox="1"/>
          <p:nvPr/>
        </p:nvSpPr>
        <p:spPr>
          <a:xfrm>
            <a:off x="7095244" y="4147713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6A615BC0-25DA-45DF-8B14-BE572FF27960}"/>
              </a:ext>
            </a:extLst>
          </p:cNvPr>
          <p:cNvSpPr txBox="1"/>
          <p:nvPr/>
        </p:nvSpPr>
        <p:spPr>
          <a:xfrm>
            <a:off x="7105938" y="4432384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0146E61B-E20F-4C83-8581-C09CD29D378B}"/>
              </a:ext>
            </a:extLst>
          </p:cNvPr>
          <p:cNvSpPr txBox="1"/>
          <p:nvPr/>
        </p:nvSpPr>
        <p:spPr>
          <a:xfrm>
            <a:off x="7107754" y="4921688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446AFE8-3994-4778-A137-459C94F6AF31}"/>
              </a:ext>
            </a:extLst>
          </p:cNvPr>
          <p:cNvSpPr txBox="1"/>
          <p:nvPr/>
        </p:nvSpPr>
        <p:spPr>
          <a:xfrm>
            <a:off x="7095244" y="5224779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27D0D018-4394-4406-9EAF-1639FDECB24F}"/>
              </a:ext>
            </a:extLst>
          </p:cNvPr>
          <p:cNvSpPr txBox="1"/>
          <p:nvPr/>
        </p:nvSpPr>
        <p:spPr>
          <a:xfrm>
            <a:off x="7134387" y="5526052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DE3137C5-3F8B-4D31-A679-2ACF2A40B903}"/>
              </a:ext>
            </a:extLst>
          </p:cNvPr>
          <p:cNvSpPr txBox="1"/>
          <p:nvPr/>
        </p:nvSpPr>
        <p:spPr>
          <a:xfrm>
            <a:off x="7134386" y="5782234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606A8FAF-BFA8-4B15-8BB4-941D1AE96566}"/>
              </a:ext>
            </a:extLst>
          </p:cNvPr>
          <p:cNvSpPr txBox="1"/>
          <p:nvPr/>
        </p:nvSpPr>
        <p:spPr>
          <a:xfrm>
            <a:off x="7126556" y="6059974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BDB65193-9D98-4B4A-A1C8-FAE203136EA1}"/>
              </a:ext>
            </a:extLst>
          </p:cNvPr>
          <p:cNvSpPr txBox="1"/>
          <p:nvPr/>
        </p:nvSpPr>
        <p:spPr>
          <a:xfrm>
            <a:off x="7125509" y="6350029"/>
            <a:ext cx="25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6702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532AD2B-DF0D-4AA1-8934-9FD7AFED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191"/>
          <a:stretch/>
        </p:blipFill>
        <p:spPr>
          <a:xfrm>
            <a:off x="171912" y="85837"/>
            <a:ext cx="6468585" cy="427237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753E93D-8067-4702-BB08-53B7260B062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631830"/>
            <a:ext cx="5926691" cy="297133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A915CB7-C41A-4535-A3E4-8BA8DE94E9D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4553" y="121826"/>
            <a:ext cx="3432422" cy="80038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747EBF12-94FA-49FE-8313-B30895D1A581}"/>
              </a:ext>
            </a:extLst>
          </p:cNvPr>
          <p:cNvSpPr/>
          <p:nvPr/>
        </p:nvSpPr>
        <p:spPr>
          <a:xfrm>
            <a:off x="6399914" y="3614938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2389A4B2-795B-437F-A06A-CBB43F76CC56}"/>
              </a:ext>
            </a:extLst>
          </p:cNvPr>
          <p:cNvSpPr/>
          <p:nvPr/>
        </p:nvSpPr>
        <p:spPr>
          <a:xfrm>
            <a:off x="8816120" y="3863911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93A2F2E1-73ED-4589-ADB3-4311693D2040}"/>
              </a:ext>
            </a:extLst>
          </p:cNvPr>
          <p:cNvSpPr/>
          <p:nvPr/>
        </p:nvSpPr>
        <p:spPr>
          <a:xfrm>
            <a:off x="6399914" y="4277002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A06C621F-F4B3-4807-B77F-0ED8D1A31B3B}"/>
              </a:ext>
            </a:extLst>
          </p:cNvPr>
          <p:cNvSpPr/>
          <p:nvPr/>
        </p:nvSpPr>
        <p:spPr>
          <a:xfrm>
            <a:off x="10590036" y="4647997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C78876C6-43B0-45EF-8EAA-0A22A4A894F2}"/>
              </a:ext>
            </a:extLst>
          </p:cNvPr>
          <p:cNvSpPr/>
          <p:nvPr/>
        </p:nvSpPr>
        <p:spPr>
          <a:xfrm>
            <a:off x="10590036" y="4955959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01C15D44-FAFA-4A2F-B46C-30E0E611791C}"/>
              </a:ext>
            </a:extLst>
          </p:cNvPr>
          <p:cNvSpPr/>
          <p:nvPr/>
        </p:nvSpPr>
        <p:spPr>
          <a:xfrm>
            <a:off x="6396443" y="5287592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A5357FEE-3D40-4CE9-8D29-9E0A612CFF23}"/>
              </a:ext>
            </a:extLst>
          </p:cNvPr>
          <p:cNvSpPr/>
          <p:nvPr/>
        </p:nvSpPr>
        <p:spPr>
          <a:xfrm>
            <a:off x="8816120" y="5590758"/>
            <a:ext cx="281443" cy="28975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D9171313-7BB9-4464-BFD4-C4E82E3FA837}"/>
              </a:ext>
            </a:extLst>
          </p:cNvPr>
          <p:cNvSpPr/>
          <p:nvPr/>
        </p:nvSpPr>
        <p:spPr>
          <a:xfrm>
            <a:off x="10505381" y="5890649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A2398CF1-672B-4C19-B4E0-6F1A112C1D69}"/>
              </a:ext>
            </a:extLst>
          </p:cNvPr>
          <p:cNvSpPr/>
          <p:nvPr/>
        </p:nvSpPr>
        <p:spPr>
          <a:xfrm>
            <a:off x="10505381" y="6246495"/>
            <a:ext cx="325238" cy="31873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58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DEB87A-5DEE-4D8E-96BC-3DB4DCEBF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158" y="0"/>
            <a:ext cx="9673683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C8A78D4-4ECB-4EEE-850E-7233BED8BE9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451" y="1631864"/>
            <a:ext cx="6240018" cy="410963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1C9D37E-E8FC-4D7E-8612-22C11A666D5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6471" y="386402"/>
            <a:ext cx="4449747" cy="378099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A5BAA3A-F69F-46F4-8AFA-F812E1B9BAF7}"/>
              </a:ext>
            </a:extLst>
          </p:cNvPr>
          <p:cNvSpPr txBox="1"/>
          <p:nvPr/>
        </p:nvSpPr>
        <p:spPr>
          <a:xfrm>
            <a:off x="3271092" y="2829112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15722D9-B85E-4725-8167-F514400AB083}"/>
              </a:ext>
            </a:extLst>
          </p:cNvPr>
          <p:cNvSpPr txBox="1"/>
          <p:nvPr/>
        </p:nvSpPr>
        <p:spPr>
          <a:xfrm>
            <a:off x="3399462" y="3185263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A3F407F-4FCA-466C-B5FA-738BA4D6DC28}"/>
              </a:ext>
            </a:extLst>
          </p:cNvPr>
          <p:cNvSpPr txBox="1"/>
          <p:nvPr/>
        </p:nvSpPr>
        <p:spPr>
          <a:xfrm>
            <a:off x="1631187" y="3507948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7E33F52-795A-496E-BE90-421B194B3081}"/>
              </a:ext>
            </a:extLst>
          </p:cNvPr>
          <p:cNvSpPr txBox="1"/>
          <p:nvPr/>
        </p:nvSpPr>
        <p:spPr>
          <a:xfrm>
            <a:off x="2366545" y="3805757"/>
            <a:ext cx="619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499D162-6456-4300-A317-D374E50B34D8}"/>
              </a:ext>
            </a:extLst>
          </p:cNvPr>
          <p:cNvSpPr txBox="1"/>
          <p:nvPr/>
        </p:nvSpPr>
        <p:spPr>
          <a:xfrm>
            <a:off x="2452567" y="4141580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2F97794-24EF-491F-A0E0-0E3EBA26989E}"/>
              </a:ext>
            </a:extLst>
          </p:cNvPr>
          <p:cNvSpPr txBox="1"/>
          <p:nvPr/>
        </p:nvSpPr>
        <p:spPr>
          <a:xfrm>
            <a:off x="1638838" y="4495812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6E4B490-0C31-48A4-9795-332FF84325B2}"/>
              </a:ext>
            </a:extLst>
          </p:cNvPr>
          <p:cNvSpPr txBox="1"/>
          <p:nvPr/>
        </p:nvSpPr>
        <p:spPr>
          <a:xfrm>
            <a:off x="1754490" y="5005313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D07FBB8-C664-4045-82BC-639DF9A3A19B}"/>
              </a:ext>
            </a:extLst>
          </p:cNvPr>
          <p:cNvSpPr txBox="1"/>
          <p:nvPr/>
        </p:nvSpPr>
        <p:spPr>
          <a:xfrm>
            <a:off x="3812721" y="5335208"/>
            <a:ext cx="47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1FB20BB-8A9C-4F3B-87E5-C22534E5F874}"/>
              </a:ext>
            </a:extLst>
          </p:cNvPr>
          <p:cNvSpPr txBox="1"/>
          <p:nvPr/>
        </p:nvSpPr>
        <p:spPr>
          <a:xfrm>
            <a:off x="7039992" y="1122363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90E3C568-436B-4219-A5DE-C4F709CA3395}"/>
              </a:ext>
            </a:extLst>
          </p:cNvPr>
          <p:cNvSpPr txBox="1"/>
          <p:nvPr/>
        </p:nvSpPr>
        <p:spPr>
          <a:xfrm>
            <a:off x="7049459" y="1602419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75E0AE11-811F-4F0C-851E-9F0099FE2111}"/>
              </a:ext>
            </a:extLst>
          </p:cNvPr>
          <p:cNvSpPr txBox="1"/>
          <p:nvPr/>
        </p:nvSpPr>
        <p:spPr>
          <a:xfrm>
            <a:off x="7062960" y="2107624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23CB25AD-5C43-4DE5-9A6B-022BDA96003F}"/>
              </a:ext>
            </a:extLst>
          </p:cNvPr>
          <p:cNvSpPr txBox="1"/>
          <p:nvPr/>
        </p:nvSpPr>
        <p:spPr>
          <a:xfrm>
            <a:off x="7079910" y="2589634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E53EB281-27B0-49B9-8308-19C123D8089C}"/>
              </a:ext>
            </a:extLst>
          </p:cNvPr>
          <p:cNvSpPr txBox="1"/>
          <p:nvPr/>
        </p:nvSpPr>
        <p:spPr>
          <a:xfrm>
            <a:off x="7132815" y="3077883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16FA9D21-1891-44EA-844C-92A17E8B2788}"/>
              </a:ext>
            </a:extLst>
          </p:cNvPr>
          <p:cNvSpPr txBox="1"/>
          <p:nvPr/>
        </p:nvSpPr>
        <p:spPr>
          <a:xfrm>
            <a:off x="7172838" y="3602038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bring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7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F7F1C61-057B-4A54-AFBB-EDAD5BE0E8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6228" y="162007"/>
            <a:ext cx="6384113" cy="634086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2178674-EAAA-4820-B0FD-CA331DB42A0C}"/>
              </a:ext>
            </a:extLst>
          </p:cNvPr>
          <p:cNvSpPr txBox="1"/>
          <p:nvPr/>
        </p:nvSpPr>
        <p:spPr>
          <a:xfrm>
            <a:off x="5584054" y="537588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prosperity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C7CE3CF-18F8-422F-9976-2CA7490297C4}"/>
              </a:ext>
            </a:extLst>
          </p:cNvPr>
          <p:cNvSpPr txBox="1"/>
          <p:nvPr/>
        </p:nvSpPr>
        <p:spPr>
          <a:xfrm>
            <a:off x="6824223" y="841072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 a </a:t>
            </a:r>
            <a:r>
              <a:rPr lang="hr-HR" sz="1600" dirty="0" err="1">
                <a:solidFill>
                  <a:srgbClr val="FF33CC"/>
                </a:solidFill>
              </a:rPr>
              <a:t>risk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33D8429-C565-42EE-8009-2D6E23088248}"/>
              </a:ext>
            </a:extLst>
          </p:cNvPr>
          <p:cNvSpPr txBox="1"/>
          <p:nvPr/>
        </p:nvSpPr>
        <p:spPr>
          <a:xfrm>
            <a:off x="5243998" y="1337688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nightmares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79B9DE8-45DA-41CF-A4C7-50B916FB8946}"/>
              </a:ext>
            </a:extLst>
          </p:cNvPr>
          <p:cNvSpPr txBox="1"/>
          <p:nvPr/>
        </p:nvSpPr>
        <p:spPr>
          <a:xfrm>
            <a:off x="4722920" y="1688893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 a </a:t>
            </a:r>
            <a:r>
              <a:rPr lang="hr-HR" sz="1600" dirty="0" err="1">
                <a:solidFill>
                  <a:srgbClr val="FF33CC"/>
                </a:solidFill>
              </a:rPr>
              <a:t>fortune</a:t>
            </a:r>
            <a:endParaRPr lang="hr-HR" sz="1600" b="1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38184D1-E99E-4E7D-9D55-22EFDBDA38C7}"/>
              </a:ext>
            </a:extLst>
          </p:cNvPr>
          <p:cNvSpPr txBox="1"/>
          <p:nvPr/>
        </p:nvSpPr>
        <p:spPr>
          <a:xfrm>
            <a:off x="6374166" y="4919246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 </a:t>
            </a:r>
            <a:r>
              <a:rPr lang="hr-HR" sz="1600" dirty="0" err="1">
                <a:solidFill>
                  <a:srgbClr val="FF33CC"/>
                </a:solidFill>
              </a:rPr>
              <a:t>pity</a:t>
            </a:r>
            <a:r>
              <a:rPr lang="hr-HR" sz="1600" dirty="0">
                <a:solidFill>
                  <a:srgbClr val="FF33CC"/>
                </a:solidFill>
              </a:rPr>
              <a:t> on</a:t>
            </a:r>
            <a:endParaRPr lang="hr-HR" sz="1600" b="1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061238C-EDAE-4BEA-B159-4B4AFA64DDE0}"/>
              </a:ext>
            </a:extLst>
          </p:cNvPr>
          <p:cNvSpPr txBox="1"/>
          <p:nvPr/>
        </p:nvSpPr>
        <p:spPr>
          <a:xfrm>
            <a:off x="7587700" y="5412546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disappointed</a:t>
            </a:r>
            <a:endParaRPr lang="hr-HR" sz="1600" b="1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C4BFEA4-4378-438E-9F75-8EF8A3B730CF}"/>
              </a:ext>
            </a:extLst>
          </p:cNvPr>
          <p:cNvSpPr txBox="1"/>
          <p:nvPr/>
        </p:nvSpPr>
        <p:spPr>
          <a:xfrm>
            <a:off x="5041288" y="5751100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comfort</a:t>
            </a:r>
            <a:endParaRPr lang="hr-HR" sz="1600" b="1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374D0E1-9D03-4141-A878-9F689BB907BC}"/>
              </a:ext>
            </a:extLst>
          </p:cNvPr>
          <p:cNvSpPr txBox="1"/>
          <p:nvPr/>
        </p:nvSpPr>
        <p:spPr>
          <a:xfrm>
            <a:off x="5831400" y="6089654"/>
            <a:ext cx="158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hospitable</a:t>
            </a:r>
            <a:endParaRPr lang="hr-HR" sz="16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008BDC4-DE0D-4CB0-B1A1-08049849E6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366" y="1071801"/>
            <a:ext cx="8132990" cy="487632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D1D6D03-4061-4129-A695-CBF803DB43B0}"/>
              </a:ext>
            </a:extLst>
          </p:cNvPr>
          <p:cNvSpPr txBox="1"/>
          <p:nvPr/>
        </p:nvSpPr>
        <p:spPr>
          <a:xfrm>
            <a:off x="6995604" y="1832561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reliable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880C691-C2AD-4C47-A4EA-B33B74744245}"/>
              </a:ext>
            </a:extLst>
          </p:cNvPr>
          <p:cNvSpPr txBox="1"/>
          <p:nvPr/>
        </p:nvSpPr>
        <p:spPr>
          <a:xfrm>
            <a:off x="7769441" y="2170206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tolerant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8D71F5D-42AF-425D-879C-A93DBE5CDE86}"/>
              </a:ext>
            </a:extLst>
          </p:cNvPr>
          <p:cNvSpPr txBox="1"/>
          <p:nvPr/>
        </p:nvSpPr>
        <p:spPr>
          <a:xfrm>
            <a:off x="5080986" y="3094035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patient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0F2334F-2FE5-4796-97A3-AC18CD7FD8ED}"/>
              </a:ext>
            </a:extLst>
          </p:cNvPr>
          <p:cNvSpPr txBox="1"/>
          <p:nvPr/>
        </p:nvSpPr>
        <p:spPr>
          <a:xfrm>
            <a:off x="7679184" y="3556001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optimistic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598991D-28CF-41EF-9518-4E22E193BB5D}"/>
              </a:ext>
            </a:extLst>
          </p:cNvPr>
          <p:cNvSpPr txBox="1"/>
          <p:nvPr/>
        </p:nvSpPr>
        <p:spPr>
          <a:xfrm>
            <a:off x="5533748" y="3997882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decisive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CA02961-7305-429F-93FE-64A7FB97909D}"/>
              </a:ext>
            </a:extLst>
          </p:cNvPr>
          <p:cNvSpPr txBox="1"/>
          <p:nvPr/>
        </p:nvSpPr>
        <p:spPr>
          <a:xfrm>
            <a:off x="7456861" y="4641656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curious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C29D85F-8662-4493-8DE2-98D3F227A48B}"/>
              </a:ext>
            </a:extLst>
          </p:cNvPr>
          <p:cNvSpPr txBox="1"/>
          <p:nvPr/>
        </p:nvSpPr>
        <p:spPr>
          <a:xfrm>
            <a:off x="8824022" y="5058041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independent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FCEFE2A-B523-4ADE-88C7-55C7D9E94A41}"/>
              </a:ext>
            </a:extLst>
          </p:cNvPr>
          <p:cNvSpPr txBox="1"/>
          <p:nvPr/>
        </p:nvSpPr>
        <p:spPr>
          <a:xfrm>
            <a:off x="9507602" y="5462395"/>
            <a:ext cx="136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ambitious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6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779F3CA-4151-405F-A8B4-AC44CAAD2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933" y="-30059"/>
            <a:ext cx="968133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E3F45A9-F4B5-4379-B511-C60CA44566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667" y="1449603"/>
            <a:ext cx="7019900" cy="439630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AD82BBB-01D4-4ECF-A492-5569D15FFC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5496" y="385073"/>
            <a:ext cx="6107837" cy="61974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F2FAD0B-94E7-4855-8922-468749EA12E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64680" y="2077345"/>
            <a:ext cx="3944691" cy="81105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0B2C0AEA-A0EE-4BE3-88FE-CB487102F955}"/>
              </a:ext>
            </a:extLst>
          </p:cNvPr>
          <p:cNvSpPr/>
          <p:nvPr/>
        </p:nvSpPr>
        <p:spPr>
          <a:xfrm>
            <a:off x="270838" y="2482874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CF5DEA46-890E-4245-AEF8-07C7D3D419B8}"/>
              </a:ext>
            </a:extLst>
          </p:cNvPr>
          <p:cNvSpPr/>
          <p:nvPr/>
        </p:nvSpPr>
        <p:spPr>
          <a:xfrm>
            <a:off x="184952" y="2779007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1FC037E7-CA55-4A4A-80A7-4E2CF4A7B8A7}"/>
              </a:ext>
            </a:extLst>
          </p:cNvPr>
          <p:cNvSpPr/>
          <p:nvPr/>
        </p:nvSpPr>
        <p:spPr>
          <a:xfrm>
            <a:off x="178411" y="3075140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B5E33760-54A0-41CA-ABFD-D3337382A3DC}"/>
              </a:ext>
            </a:extLst>
          </p:cNvPr>
          <p:cNvSpPr/>
          <p:nvPr/>
        </p:nvSpPr>
        <p:spPr>
          <a:xfrm>
            <a:off x="235569" y="3975232"/>
            <a:ext cx="1189366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BBE43F84-8170-4D8F-9426-1EF8938341DE}"/>
              </a:ext>
            </a:extLst>
          </p:cNvPr>
          <p:cNvSpPr/>
          <p:nvPr/>
        </p:nvSpPr>
        <p:spPr>
          <a:xfrm>
            <a:off x="178410" y="4257678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72295F96-49ED-4D1F-9D49-BF04721F8E84}"/>
              </a:ext>
            </a:extLst>
          </p:cNvPr>
          <p:cNvSpPr/>
          <p:nvPr/>
        </p:nvSpPr>
        <p:spPr>
          <a:xfrm>
            <a:off x="268666" y="4543851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309C016C-9701-4C15-8106-61B14C4EA8CC}"/>
              </a:ext>
            </a:extLst>
          </p:cNvPr>
          <p:cNvSpPr/>
          <p:nvPr/>
        </p:nvSpPr>
        <p:spPr>
          <a:xfrm>
            <a:off x="174518" y="4821589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2FAD188B-6FE1-4083-B1CD-D2D67305DC93}"/>
              </a:ext>
            </a:extLst>
          </p:cNvPr>
          <p:cNvSpPr/>
          <p:nvPr/>
        </p:nvSpPr>
        <p:spPr>
          <a:xfrm>
            <a:off x="1454149" y="2808781"/>
            <a:ext cx="1297929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F9920099-D7D6-4113-88D9-5847F65716E4}"/>
              </a:ext>
            </a:extLst>
          </p:cNvPr>
          <p:cNvSpPr/>
          <p:nvPr/>
        </p:nvSpPr>
        <p:spPr>
          <a:xfrm>
            <a:off x="1454149" y="3425170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91F8FEE6-E01B-4E3B-A1B7-7FBE2CF6DE71}"/>
              </a:ext>
            </a:extLst>
          </p:cNvPr>
          <p:cNvSpPr/>
          <p:nvPr/>
        </p:nvSpPr>
        <p:spPr>
          <a:xfrm>
            <a:off x="1427271" y="4296739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49BC7213-6055-45DE-9EB9-53533F73695B}"/>
              </a:ext>
            </a:extLst>
          </p:cNvPr>
          <p:cNvSpPr/>
          <p:nvPr/>
        </p:nvSpPr>
        <p:spPr>
          <a:xfrm>
            <a:off x="1427270" y="5459491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B27EC5EB-0B21-4E4C-B17A-2DF68C0A250B}"/>
              </a:ext>
            </a:extLst>
          </p:cNvPr>
          <p:cNvSpPr/>
          <p:nvPr/>
        </p:nvSpPr>
        <p:spPr>
          <a:xfrm>
            <a:off x="3015517" y="2512787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CD9B27F6-C6F2-4756-BECA-8F6ABCEE5AB7}"/>
              </a:ext>
            </a:extLst>
          </p:cNvPr>
          <p:cNvSpPr/>
          <p:nvPr/>
        </p:nvSpPr>
        <p:spPr>
          <a:xfrm>
            <a:off x="3116986" y="5418672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0D2B9E78-FCCA-4543-B6EE-455733DD2F8E}"/>
              </a:ext>
            </a:extLst>
          </p:cNvPr>
          <p:cNvSpPr/>
          <p:nvPr/>
        </p:nvSpPr>
        <p:spPr>
          <a:xfrm>
            <a:off x="4361106" y="2512648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0211836D-89B7-479F-8A35-8A146E5F9BA7}"/>
              </a:ext>
            </a:extLst>
          </p:cNvPr>
          <p:cNvSpPr/>
          <p:nvPr/>
        </p:nvSpPr>
        <p:spPr>
          <a:xfrm>
            <a:off x="4517323" y="3097680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7B71008E-A2E7-4070-BDCE-6997EF49A30E}"/>
              </a:ext>
            </a:extLst>
          </p:cNvPr>
          <p:cNvSpPr/>
          <p:nvPr/>
        </p:nvSpPr>
        <p:spPr>
          <a:xfrm>
            <a:off x="4437424" y="3975231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xmlns="" id="{30BCE2D1-7FDD-4A56-A785-40C9C2F5C2E3}"/>
              </a:ext>
            </a:extLst>
          </p:cNvPr>
          <p:cNvSpPr/>
          <p:nvPr/>
        </p:nvSpPr>
        <p:spPr>
          <a:xfrm>
            <a:off x="4384771" y="5421244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DB125F87-E768-42CC-A20B-8620F972DF67}"/>
              </a:ext>
            </a:extLst>
          </p:cNvPr>
          <p:cNvSpPr/>
          <p:nvPr/>
        </p:nvSpPr>
        <p:spPr>
          <a:xfrm>
            <a:off x="5757793" y="3422073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xmlns="" id="{E9C529D1-CDC7-433A-9720-AF2709FC8AA6}"/>
              </a:ext>
            </a:extLst>
          </p:cNvPr>
          <p:cNvSpPr/>
          <p:nvPr/>
        </p:nvSpPr>
        <p:spPr>
          <a:xfrm>
            <a:off x="5661205" y="3968925"/>
            <a:ext cx="1154097" cy="26635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26D8A751-E981-4432-ABB7-C1C75A3E77CC}"/>
              </a:ext>
            </a:extLst>
          </p:cNvPr>
          <p:cNvSpPr/>
          <p:nvPr/>
        </p:nvSpPr>
        <p:spPr>
          <a:xfrm>
            <a:off x="5691755" y="4296739"/>
            <a:ext cx="1330482" cy="23974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86A860B2-95E9-4200-8AC6-8B2379B8CF63}"/>
              </a:ext>
            </a:extLst>
          </p:cNvPr>
          <p:cNvSpPr/>
          <p:nvPr/>
        </p:nvSpPr>
        <p:spPr>
          <a:xfrm>
            <a:off x="5671421" y="5418672"/>
            <a:ext cx="773768" cy="2695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xmlns="" id="{9C6A72FC-330B-463B-B017-861AABA916D0}"/>
              </a:ext>
            </a:extLst>
          </p:cNvPr>
          <p:cNvCxnSpPr/>
          <p:nvPr/>
        </p:nvCxnSpPr>
        <p:spPr>
          <a:xfrm flipV="1">
            <a:off x="304468" y="2434480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xmlns="" id="{3A640D5C-04E6-4B9B-B4A6-34855896027A}"/>
              </a:ext>
            </a:extLst>
          </p:cNvPr>
          <p:cNvCxnSpPr/>
          <p:nvPr/>
        </p:nvCxnSpPr>
        <p:spPr>
          <a:xfrm flipV="1">
            <a:off x="304468" y="3645358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xmlns="" id="{CF9B6603-18CD-4E9E-9A3A-3882013180BE}"/>
              </a:ext>
            </a:extLst>
          </p:cNvPr>
          <p:cNvCxnSpPr/>
          <p:nvPr/>
        </p:nvCxnSpPr>
        <p:spPr>
          <a:xfrm flipV="1">
            <a:off x="1524000" y="3341499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xmlns="" id="{B4DA8684-431E-46F1-A732-FC10979DA222}"/>
              </a:ext>
            </a:extLst>
          </p:cNvPr>
          <p:cNvCxnSpPr/>
          <p:nvPr/>
        </p:nvCxnSpPr>
        <p:spPr>
          <a:xfrm flipV="1">
            <a:off x="1431818" y="2765236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xmlns="" id="{4CD112F6-2E8E-4CD2-A1EC-201591A65220}"/>
              </a:ext>
            </a:extLst>
          </p:cNvPr>
          <p:cNvCxnSpPr>
            <a:cxnSpLocks/>
          </p:cNvCxnSpPr>
          <p:nvPr/>
        </p:nvCxnSpPr>
        <p:spPr>
          <a:xfrm>
            <a:off x="1633479" y="4810210"/>
            <a:ext cx="1166236" cy="3340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xmlns="" id="{D687FAA9-F97A-4200-AAD0-4288238D6AD7}"/>
              </a:ext>
            </a:extLst>
          </p:cNvPr>
          <p:cNvCxnSpPr/>
          <p:nvPr/>
        </p:nvCxnSpPr>
        <p:spPr>
          <a:xfrm flipV="1">
            <a:off x="3145467" y="3406479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xmlns="" id="{0F511FF3-6FC1-4B5F-B84A-DCE73C18D87D}"/>
              </a:ext>
            </a:extLst>
          </p:cNvPr>
          <p:cNvCxnSpPr/>
          <p:nvPr/>
        </p:nvCxnSpPr>
        <p:spPr>
          <a:xfrm flipV="1">
            <a:off x="3145467" y="3919454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xmlns="" id="{2C5460BC-D748-4D00-BE24-8DAEDEDBE56D}"/>
              </a:ext>
            </a:extLst>
          </p:cNvPr>
          <p:cNvCxnSpPr/>
          <p:nvPr/>
        </p:nvCxnSpPr>
        <p:spPr>
          <a:xfrm flipV="1">
            <a:off x="3186739" y="4220433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xmlns="" id="{99400E1B-607C-48D0-9EF0-718F1C64453A}"/>
              </a:ext>
            </a:extLst>
          </p:cNvPr>
          <p:cNvCxnSpPr/>
          <p:nvPr/>
        </p:nvCxnSpPr>
        <p:spPr>
          <a:xfrm flipV="1">
            <a:off x="3145467" y="4514485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xmlns="" id="{C96E9318-9081-402F-8E33-25E8EE7273BD}"/>
              </a:ext>
            </a:extLst>
          </p:cNvPr>
          <p:cNvCxnSpPr/>
          <p:nvPr/>
        </p:nvCxnSpPr>
        <p:spPr>
          <a:xfrm flipV="1">
            <a:off x="4659158" y="2462478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xmlns="" id="{01502F5E-B480-410A-B915-12FB7C4E35E8}"/>
              </a:ext>
            </a:extLst>
          </p:cNvPr>
          <p:cNvCxnSpPr/>
          <p:nvPr/>
        </p:nvCxnSpPr>
        <p:spPr>
          <a:xfrm flipV="1">
            <a:off x="4553156" y="3031980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xmlns="" id="{93420A0E-B15B-41E8-90BA-42D3D919D3CC}"/>
              </a:ext>
            </a:extLst>
          </p:cNvPr>
          <p:cNvCxnSpPr/>
          <p:nvPr/>
        </p:nvCxnSpPr>
        <p:spPr>
          <a:xfrm flipV="1">
            <a:off x="4616991" y="4505919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xmlns="" id="{F9782C14-7269-49C8-9E16-ED0AF48A3F7F}"/>
              </a:ext>
            </a:extLst>
          </p:cNvPr>
          <p:cNvCxnSpPr/>
          <p:nvPr/>
        </p:nvCxnSpPr>
        <p:spPr>
          <a:xfrm flipV="1">
            <a:off x="4647273" y="4814662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xmlns="" id="{3B4ABE25-132D-4C42-94D2-43F3A5AE23AA}"/>
              </a:ext>
            </a:extLst>
          </p:cNvPr>
          <p:cNvCxnSpPr/>
          <p:nvPr/>
        </p:nvCxnSpPr>
        <p:spPr>
          <a:xfrm flipV="1">
            <a:off x="5815496" y="3075140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49">
            <a:extLst>
              <a:ext uri="{FF2B5EF4-FFF2-40B4-BE49-F238E27FC236}">
                <a16:creationId xmlns:a16="http://schemas.microsoft.com/office/drawing/2014/main" xmlns="" id="{A860D761-1487-4EED-9C5B-64740EA4F8DB}"/>
              </a:ext>
            </a:extLst>
          </p:cNvPr>
          <p:cNvCxnSpPr/>
          <p:nvPr/>
        </p:nvCxnSpPr>
        <p:spPr>
          <a:xfrm flipV="1">
            <a:off x="5899705" y="3919454"/>
            <a:ext cx="894195" cy="1385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xmlns="" id="{693BE801-F116-48DA-9D5C-DEB31230F77E}"/>
              </a:ext>
            </a:extLst>
          </p:cNvPr>
          <p:cNvCxnSpPr>
            <a:cxnSpLocks/>
          </p:cNvCxnSpPr>
          <p:nvPr/>
        </p:nvCxnSpPr>
        <p:spPr>
          <a:xfrm>
            <a:off x="5815496" y="4800978"/>
            <a:ext cx="1364030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Slika 53">
            <a:extLst>
              <a:ext uri="{FF2B5EF4-FFF2-40B4-BE49-F238E27FC236}">
                <a16:creationId xmlns:a16="http://schemas.microsoft.com/office/drawing/2014/main" xmlns="" id="{B49480EF-64C6-4487-B0E0-D0B08A4E1DA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518" y="5953545"/>
            <a:ext cx="5651616" cy="55359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xmlns="" id="{3616511A-22BF-440B-A620-8F63CE8A381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9922" y="4013714"/>
            <a:ext cx="4497608" cy="36583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97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44D538-AFAC-4E99-BFE8-5B2C9303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33413-AF6D-4CDA-BBC9-FFBEC8CD9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C44048-B1AD-49EC-9ED5-ACDDCDAD3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3CC656-E392-42D5-AA48-268241BC7E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121" y="488287"/>
            <a:ext cx="6286685" cy="293378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DA8FE86-0991-476B-B5D4-DE224ABB53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213558"/>
            <a:ext cx="5976706" cy="542131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CA82693-C752-4B3B-874B-D6F059FA02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244" y="4733558"/>
            <a:ext cx="4911756" cy="176681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74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6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2021-10-26T03:29:28Z</dcterms:created>
  <dcterms:modified xsi:type="dcterms:W3CDTF">2021-10-28T12:31:29Z</dcterms:modified>
</cp:coreProperties>
</file>